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6858000" cy="9906000" type="A4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6" autoAdjust="0"/>
    <p:restoredTop sz="94622" autoAdjust="0"/>
  </p:normalViewPr>
  <p:slideViewPr>
    <p:cSldViewPr>
      <p:cViewPr>
        <p:scale>
          <a:sx n="53" d="100"/>
          <a:sy n="53" d="100"/>
        </p:scale>
        <p:origin x="-2136" y="-3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35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0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35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1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99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69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99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17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80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70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911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42000">
              <a:srgbClr val="FBD49C">
                <a:lumMod val="81000"/>
                <a:lumOff val="19000"/>
                <a:alpha val="94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80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penam01\Users\smidad\My Documents\Foto\Penam foto\danca a pekar mens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677023"/>
            <a:ext cx="3400084" cy="426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" y="-15552"/>
            <a:ext cx="6858000" cy="158959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Podnadpis 2"/>
          <p:cNvSpPr txBox="1">
            <a:spLocks/>
          </p:cNvSpPr>
          <p:nvPr/>
        </p:nvSpPr>
        <p:spPr>
          <a:xfrm>
            <a:off x="63916" y="1568624"/>
            <a:ext cx="6677452" cy="1014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Hledáme nové zaměstnance do naší pekárny </a:t>
            </a:r>
          </a:p>
          <a:p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 Klimentově  na pozici:</a:t>
            </a:r>
          </a:p>
          <a:p>
            <a:endParaRPr lang="cs-CZ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MISTR PEKÁRENSKÉ VÝROBY</a:t>
            </a:r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7" name="Picture 3" descr="\\penam01\Users\smidad\My Documents\Grafika\Logo Penam\LOGO PENAM, a.s. 20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034" y="4736976"/>
            <a:ext cx="2051012" cy="97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dnadpis 2"/>
          <p:cNvSpPr txBox="1">
            <a:spLocks/>
          </p:cNvSpPr>
          <p:nvPr/>
        </p:nvSpPr>
        <p:spPr>
          <a:xfrm>
            <a:off x="156073" y="119098"/>
            <a:ext cx="6525344" cy="1305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00"/>
              </a:lnSpc>
            </a:pPr>
            <a:r>
              <a:rPr lang="cs-CZ" sz="4000" b="1" dirty="0">
                <a:solidFill>
                  <a:schemeClr val="bg1"/>
                </a:solidFill>
              </a:rPr>
              <a:t>Přidej se k </a:t>
            </a:r>
            <a:r>
              <a:rPr lang="cs-CZ" sz="4000" b="1" dirty="0" err="1">
                <a:solidFill>
                  <a:schemeClr val="bg1"/>
                </a:solidFill>
              </a:rPr>
              <a:t>PENAMu</a:t>
            </a:r>
            <a:endParaRPr lang="cs-CZ" sz="4000" b="1" dirty="0">
              <a:solidFill>
                <a:schemeClr val="bg1"/>
              </a:solidFill>
            </a:endParaRPr>
          </a:p>
          <a:p>
            <a:pPr>
              <a:lnSpc>
                <a:spcPts val="4300"/>
              </a:lnSpc>
            </a:pPr>
            <a:r>
              <a:rPr lang="cs-CZ" sz="4000" b="1" dirty="0" smtClean="0">
                <a:solidFill>
                  <a:schemeClr val="bg1"/>
                </a:solidFill>
              </a:rPr>
              <a:t>a získej odměnu 10.000,-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11" name="Podnadpis 2"/>
          <p:cNvSpPr txBox="1">
            <a:spLocks/>
          </p:cNvSpPr>
          <p:nvPr/>
        </p:nvSpPr>
        <p:spPr>
          <a:xfrm>
            <a:off x="63915" y="4016896"/>
            <a:ext cx="6617502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 nového  kolegu(</a:t>
            </a:r>
            <a:r>
              <a:rPr lang="cs-CZ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yni</a:t>
            </a:r>
            <a:r>
              <a:rPr lang="cs-CZ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máme připraven náborový příspěvek ve výši </a:t>
            </a:r>
            <a:r>
              <a:rPr lang="cs-CZ" sz="2400" b="1" dirty="0" smtClean="0">
                <a:solidFill>
                  <a:srgbClr val="C00000"/>
                </a:solidFill>
              </a:rPr>
              <a:t>10.000 Kč</a:t>
            </a:r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/>
          <p:cNvSpPr txBox="1">
            <a:spLocks/>
          </p:cNvSpPr>
          <p:nvPr/>
        </p:nvSpPr>
        <p:spPr>
          <a:xfrm>
            <a:off x="387938" y="5381896"/>
            <a:ext cx="3617125" cy="3387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Výplata příspěvku probíhá spolu se mzdou následovně:</a:t>
            </a:r>
            <a:b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 odpracování 1. měsíce – 1.000 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odpracování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měsíce – 1.000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odpracování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měsíce –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2.000 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 odpracování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měsíce – 2.000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 odpracování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měsíce – 2.000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 odpracování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6.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měsíce – 2.000 Kč</a:t>
            </a:r>
            <a:endParaRPr lang="cs-CZ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cs-CZ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Více informací poskytne:</a:t>
            </a:r>
            <a:br>
              <a:rPr lang="cs-CZ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Růžena Skovajsová</a:t>
            </a:r>
            <a:r>
              <a:rPr lang="cs-CZ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tel</a:t>
            </a:r>
            <a:r>
              <a:rPr lang="cs-CZ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354 625 881</a:t>
            </a:r>
            <a:b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email</a:t>
            </a:r>
            <a:r>
              <a:rPr lang="cs-CZ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Skovajsovar@penam.cz</a:t>
            </a:r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odnadpis 2"/>
          <p:cNvSpPr txBox="1">
            <a:spLocks/>
          </p:cNvSpPr>
          <p:nvPr/>
        </p:nvSpPr>
        <p:spPr>
          <a:xfrm>
            <a:off x="387939" y="8913441"/>
            <a:ext cx="4474332" cy="919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Akce platí do: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31.12.2017,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nebo obsazení všech volných míst.</a:t>
            </a:r>
            <a:b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www.penam.cz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cs-C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488447" y="8841192"/>
            <a:ext cx="2780163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6283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50</Words>
  <Application>Microsoft Office PowerPoint</Application>
  <PresentationFormat>A4 (210 x 297 mm)</PresentationFormat>
  <Paragraphs>12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systému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Šmída David</dc:creator>
  <cp:lastModifiedBy>Windows User</cp:lastModifiedBy>
  <cp:revision>40</cp:revision>
  <cp:lastPrinted>2017-03-31T09:50:12Z</cp:lastPrinted>
  <dcterms:created xsi:type="dcterms:W3CDTF">2017-03-27T09:36:43Z</dcterms:created>
  <dcterms:modified xsi:type="dcterms:W3CDTF">2017-05-15T05:33:50Z</dcterms:modified>
</cp:coreProperties>
</file>