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6858000" cy="9906000" type="A4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6" autoAdjust="0"/>
    <p:restoredTop sz="94622" autoAdjust="0"/>
  </p:normalViewPr>
  <p:slideViewPr>
    <p:cSldViewPr>
      <p:cViewPr varScale="1">
        <p:scale>
          <a:sx n="77" d="100"/>
          <a:sy n="77" d="100"/>
        </p:scale>
        <p:origin x="3456" y="9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35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0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35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1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99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69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99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17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0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7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91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42000">
              <a:srgbClr val="FBD49C">
                <a:lumMod val="81000"/>
                <a:lumOff val="19000"/>
                <a:alpha val="94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1BED7-50E9-4155-BFFD-29E57510A8D7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80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enam01\Users\smidad\My Documents\Foto\Penam foto\danca a pekar mens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4" y="170090"/>
            <a:ext cx="2895448" cy="363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-11088" y="3080792"/>
            <a:ext cx="6869088" cy="158417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5646" y="3368824"/>
            <a:ext cx="6515620" cy="1872208"/>
          </a:xfrm>
        </p:spPr>
        <p:txBody>
          <a:bodyPr>
            <a:normAutofit/>
          </a:bodyPr>
          <a:lstStyle/>
          <a:p>
            <a:pPr>
              <a:lnSpc>
                <a:spcPts val="4300"/>
              </a:lnSpc>
            </a:pPr>
            <a:r>
              <a:rPr lang="cs-CZ" sz="4400" b="1" dirty="0" smtClean="0">
                <a:solidFill>
                  <a:schemeClr val="bg1"/>
                </a:solidFill>
              </a:rPr>
              <a:t>Hledáme nové kolegy!</a:t>
            </a:r>
            <a:br>
              <a:rPr lang="cs-CZ" sz="4400" b="1" dirty="0" smtClean="0">
                <a:solidFill>
                  <a:schemeClr val="bg1"/>
                </a:solidFill>
              </a:rPr>
            </a:br>
            <a:r>
              <a:rPr lang="cs-CZ" sz="2600" b="1" dirty="0">
                <a:solidFill>
                  <a:schemeClr val="bg1"/>
                </a:solidFill>
              </a:rPr>
              <a:t>ELEKTRIKÁŘE, PEKAŘE, EXPEDIENTY, </a:t>
            </a:r>
            <a:r>
              <a:rPr lang="cs-CZ" sz="2600" b="1" dirty="0" smtClean="0">
                <a:solidFill>
                  <a:schemeClr val="bg1"/>
                </a:solidFill>
              </a:rPr>
              <a:t>ŘIDIČE.</a:t>
            </a:r>
            <a:endParaRPr lang="cs-CZ" sz="2600" b="1" dirty="0">
              <a:solidFill>
                <a:schemeClr val="bg1"/>
              </a:solidFill>
            </a:endParaRPr>
          </a:p>
          <a:p>
            <a:pPr>
              <a:lnSpc>
                <a:spcPts val="4300"/>
              </a:lnSpc>
            </a:pPr>
            <a:endParaRPr lang="cs-CZ" sz="4400" dirty="0" smtClean="0">
              <a:solidFill>
                <a:schemeClr val="bg1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196032" y="8481392"/>
            <a:ext cx="6490096" cy="920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Podrobné informace a podmínky vám sdělí Růžena Skovajsová</a:t>
            </a:r>
          </a:p>
          <a:p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Pekárna </a:t>
            </a:r>
            <a:r>
              <a:rPr lang="cs-CZ" sz="1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Klimentov</a:t>
            </a:r>
            <a:r>
              <a:rPr lang="cs-CZ" sz="19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9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tel</a:t>
            </a:r>
            <a:r>
              <a:rPr lang="cs-CZ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cs-CZ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354 625 </a:t>
            </a:r>
            <a:r>
              <a:rPr lang="cs-CZ" sz="19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881</a:t>
            </a:r>
            <a:r>
              <a:rPr lang="cs-CZ" sz="19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cs-CZ" sz="19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e-mail: </a:t>
            </a:r>
            <a:r>
              <a:rPr lang="cs-CZ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Skovajsovar@penam.cz</a:t>
            </a:r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www.penam.cz</a:t>
            </a: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3140968" y="693028"/>
            <a:ext cx="3456384" cy="2718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5400" b="1" dirty="0" smtClean="0">
                <a:solidFill>
                  <a:srgbClr val="C00000"/>
                </a:solidFill>
              </a:rPr>
              <a:t>4 000,-</a:t>
            </a:r>
            <a:r>
              <a:rPr lang="cs-CZ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náborový příspěvek</a:t>
            </a:r>
          </a:p>
        </p:txBody>
      </p:sp>
      <p:sp>
        <p:nvSpPr>
          <p:cNvPr id="14" name="Podnadpis 2"/>
          <p:cNvSpPr txBox="1">
            <a:spLocks/>
          </p:cNvSpPr>
          <p:nvPr/>
        </p:nvSpPr>
        <p:spPr>
          <a:xfrm>
            <a:off x="160784" y="5025008"/>
            <a:ext cx="6525344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00"/>
              </a:lnSpc>
            </a:pPr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Voní vám čerstvé pečivo a poctivá práce? Máme pro vás obojí. Kromě </a:t>
            </a:r>
            <a:r>
              <a:rPr lang="cs-CZ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jistoty a benefitů</a:t>
            </a:r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nabízíme novým kolegům náborový příspěvek ve výši </a:t>
            </a:r>
            <a:r>
              <a:rPr lang="cs-CZ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4.000</a:t>
            </a:r>
            <a:r>
              <a:rPr lang="cs-CZ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Upečte to s námi!</a:t>
            </a:r>
            <a:endParaRPr lang="cs-CZ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7" name="Picture 3" descr="\\penam01\Users\smidad\My Documents\Grafika\Logo Penam\LOGO PENAM, a.s. 20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950" y="7113240"/>
            <a:ext cx="2051012" cy="97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8248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58</Words>
  <Application>Microsoft Office PowerPoint</Application>
  <PresentationFormat>A4 (210 x 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Šmída David</dc:creator>
  <cp:lastModifiedBy>Skovajsová Růžena</cp:lastModifiedBy>
  <cp:revision>39</cp:revision>
  <cp:lastPrinted>2017-03-31T09:42:14Z</cp:lastPrinted>
  <dcterms:created xsi:type="dcterms:W3CDTF">2017-03-27T09:36:43Z</dcterms:created>
  <dcterms:modified xsi:type="dcterms:W3CDTF">2017-10-11T07:29:34Z</dcterms:modified>
</cp:coreProperties>
</file>